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7" r:id="rId2"/>
    <p:sldId id="291" r:id="rId3"/>
    <p:sldId id="292" r:id="rId4"/>
    <p:sldId id="272" r:id="rId5"/>
    <p:sldId id="260" r:id="rId6"/>
    <p:sldId id="302" r:id="rId7"/>
    <p:sldId id="295" r:id="rId8"/>
    <p:sldId id="279" r:id="rId9"/>
    <p:sldId id="293" r:id="rId10"/>
    <p:sldId id="303" r:id="rId11"/>
    <p:sldId id="296" r:id="rId12"/>
    <p:sldId id="294" r:id="rId13"/>
    <p:sldId id="298" r:id="rId14"/>
    <p:sldId id="299" r:id="rId15"/>
    <p:sldId id="300" r:id="rId16"/>
    <p:sldId id="301" r:id="rId1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335"/>
    <a:srgbClr val="339900"/>
    <a:srgbClr val="0000FF"/>
    <a:srgbClr val="007788"/>
    <a:srgbClr val="F2F2F2"/>
    <a:srgbClr val="366DCA"/>
    <a:srgbClr val="4285F4"/>
    <a:srgbClr val="8625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50"/>
  </p:normalViewPr>
  <p:slideViewPr>
    <p:cSldViewPr snapToGrid="0">
      <p:cViewPr varScale="1">
        <p:scale>
          <a:sx n="84" d="100"/>
          <a:sy n="84" d="100"/>
        </p:scale>
        <p:origin x="20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40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0120424-8D07-20F6-D68A-E30760A0A4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1CCDC8-54B5-A523-CA27-E6A5E5D8A6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4F65-D7CD-E542-8396-8B51408E64CA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662FD2-59CB-30B9-CFBD-C950860340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E2AC59-0FB2-9E99-921D-7A1F372057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A11C5-2C7E-2D42-A612-D2A8DB04E0E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054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59314-3B37-F245-9B8F-A2A1C0353C67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E6CEA-26FE-034F-A477-D730467E287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6353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452419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8966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04357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69664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7669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9369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28759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95401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569764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65479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38931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AEF43-39C6-C3F5-5C48-1BBDF46D3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81D338-1B6B-87C8-E46B-1C1D92379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5D670A-4466-2CBA-BBD1-983E8C37B0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7E8D8F-876F-861D-DBE2-BE4DA7F1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7DC3A1-F343-3352-371D-831F4DC79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45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AA721-31A9-2B67-4910-D2086D294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0C1A1B-DCAB-03AF-309B-92606111D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3E663C-2812-1728-C722-80172FB6F9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2FA696-8418-9656-C609-0B09070C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0F911-C0EB-BC44-EA4B-5A1C27FC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616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778842-0EB9-B514-6901-7169D66509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FCF8DA-51D6-3B88-F5E4-E2C3979A9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BA24BC-D645-A181-911D-462A8F72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46832D-32AC-30EB-320B-35F291AA8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4389F7-E1AD-358F-267C-F364B4DE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6812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5FC6508-8FE8-3A8E-08B1-C518C90C8154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rgbClr val="F2F2F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4FD203D-B7F8-BD29-D545-195E51DEEFE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17578" y="12343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527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ED5BC-0BD8-7892-CFAB-A1FEA1C17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634FF9-3EE7-CA9F-DFBD-B7B435DF1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FFF546-0E25-CA01-16CD-087DB6CBDF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EFD939-881A-E5BD-0D28-3E86F060A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A4C3C2-A066-8A1A-A0A1-4F623E39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42625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88538-CEF7-8ACA-2DC5-F9B65A9BD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976740-43A9-A5A5-25DF-58C57682C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687F2-8339-420E-867A-7372E8AB4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2803E9-688E-DD1B-8AD3-320591CC5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169CD1-8F9B-1021-010D-67FC24C33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8F2E96-0684-DB4B-34D9-8596C98F2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9951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44C263-198D-2D76-CC2A-9A8FD1661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6A73AC-08FD-8C92-A179-DAAC0A0D5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29DCEB-AA1B-B297-E9CA-20A218B4D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A5C60-12AB-84A1-46EA-87555EDAD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B843FA8-6A85-66A3-E5C9-8433CE5BA7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02BC55-BEE2-FA47-A780-013BF781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2094BF-536B-FB2A-7F15-70465137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738128-93C5-9FC4-2C10-D47513807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5928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7F96A-F500-E2D0-AA44-125DC418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A3E9C4-A5A6-FD16-5AF5-ECB233CBC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A54B2F-F50C-09E5-9496-4F3F5C97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414C16-D92F-B08E-AB11-284BC311C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940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5A4245-DB70-EDEA-267D-EB1A0094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1434D4F-B43E-19EA-597E-DB7C4CF50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713F1D-34E0-BCD4-1F3A-976F315F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2732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38DA2-DB25-94F3-3652-8C3B41F05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427BB-AF3D-3108-2513-F98E6BD0E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996DF7-7E30-574B-F948-E62632573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1AFA42-1BE5-7F2F-3FD4-0B6784C1DF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B2052-2586-FB21-8F2A-62F22A507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7231E7-7B10-2DA6-6084-AFC1EEF4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517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7637D-DBD1-4D16-F6A1-7F12475D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F27F78-B51D-C991-8BAE-974B5FDE5B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7ABDBE-8D11-E12F-1D26-570D63847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7D2B0B-44EB-CC4B-6496-94202EA982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9D80F3-2C80-98DE-DAD4-9639379CD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6E5F43-AEAB-48A5-4B07-F57D2718B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68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D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FA5F824-5B54-8BCD-6E9E-4D4D52806A4D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E412D0A-E37B-3873-C839-E6EA19907DE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36333" y="330200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71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076127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KUGODS Algorithm Study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2A680A4B-A0F8-1ED1-2E91-EF5BE2CEE531}"/>
              </a:ext>
            </a:extLst>
          </p:cNvPr>
          <p:cNvSpPr txBox="1">
            <a:spLocks/>
          </p:cNvSpPr>
          <p:nvPr/>
        </p:nvSpPr>
        <p:spPr>
          <a:xfrm>
            <a:off x="575598" y="3457002"/>
            <a:ext cx="4296439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2022</a:t>
            </a:r>
            <a:r>
              <a:rPr kumimoji="1" lang="ko-KR" altLang="en-US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3Q~4Q</a:t>
            </a:r>
            <a:endParaRPr kumimoji="1" lang="ko-Kore-KR" altLang="en-US" sz="3200" dirty="0">
              <a:solidFill>
                <a:schemeClr val="bg1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1D57DC-BD09-77E3-1334-6E26A0B8C396}"/>
              </a:ext>
            </a:extLst>
          </p:cNvPr>
          <p:cNvSpPr txBox="1">
            <a:spLocks/>
          </p:cNvSpPr>
          <p:nvPr/>
        </p:nvSpPr>
        <p:spPr>
          <a:xfrm>
            <a:off x="651798" y="4851972"/>
            <a:ext cx="5899314" cy="50539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week </a:t>
            </a:r>
            <a:r>
              <a:rPr kumimoji="1" lang="en-US" altLang="ko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4</a:t>
            </a:r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. </a:t>
            </a:r>
            <a:r>
              <a:rPr kumimoji="1" lang="en-US" altLang="ko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DFS</a:t>
            </a:r>
            <a:r>
              <a:rPr kumimoji="1" lang="ko-KR" altLang="en-US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와 </a:t>
            </a:r>
            <a:r>
              <a:rPr kumimoji="1" lang="en-US" altLang="ko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BFS</a:t>
            </a:r>
          </a:p>
        </p:txBody>
      </p:sp>
    </p:spTree>
    <p:extLst>
      <p:ext uri="{BB962C8B-B14F-4D97-AF65-F5344CB8AC3E}">
        <p14:creationId xmlns:p14="http://schemas.microsoft.com/office/powerpoint/2010/main" val="4255678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BFS </a:t>
            </a:r>
            <a:r>
              <a:rPr kumimoji="1" lang="en-US" altLang="ko-Kore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Breadth First Search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1D0303E-13EB-345B-CBA9-0B118D6F2BCD}"/>
              </a:ext>
            </a:extLst>
          </p:cNvPr>
          <p:cNvSpPr/>
          <p:nvPr/>
        </p:nvSpPr>
        <p:spPr>
          <a:xfrm>
            <a:off x="3011938" y="2004907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tx1"/>
                </a:solidFill>
              </a:rPr>
              <a:t>1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A4F454A-47C8-5ACC-9D36-251652E8F02A}"/>
              </a:ext>
            </a:extLst>
          </p:cNvPr>
          <p:cNvSpPr/>
          <p:nvPr/>
        </p:nvSpPr>
        <p:spPr>
          <a:xfrm>
            <a:off x="1692729" y="2979479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2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4467D34-66B0-B2BA-B9CE-FE29CF030F4C}"/>
              </a:ext>
            </a:extLst>
          </p:cNvPr>
          <p:cNvSpPr/>
          <p:nvPr/>
        </p:nvSpPr>
        <p:spPr>
          <a:xfrm>
            <a:off x="3011935" y="2979481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3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E444FA15-D5E1-84B1-2358-44F85C7FAE31}"/>
              </a:ext>
            </a:extLst>
          </p:cNvPr>
          <p:cNvSpPr/>
          <p:nvPr/>
        </p:nvSpPr>
        <p:spPr>
          <a:xfrm>
            <a:off x="1173268" y="4027448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5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95C08DC-36D7-C30A-FCCB-B7BB14E36151}"/>
              </a:ext>
            </a:extLst>
          </p:cNvPr>
          <p:cNvSpPr/>
          <p:nvPr/>
        </p:nvSpPr>
        <p:spPr>
          <a:xfrm>
            <a:off x="4331141" y="2979480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4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A451237-B5EE-104B-4FCF-AE0FBB153221}"/>
              </a:ext>
            </a:extLst>
          </p:cNvPr>
          <p:cNvSpPr/>
          <p:nvPr/>
        </p:nvSpPr>
        <p:spPr>
          <a:xfrm>
            <a:off x="2212190" y="4027448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6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B0A3F7CE-A364-FBAD-3DA8-387472F19867}"/>
              </a:ext>
            </a:extLst>
          </p:cNvPr>
          <p:cNvCxnSpPr>
            <a:cxnSpLocks/>
            <a:stCxn id="11" idx="0"/>
            <a:endCxn id="9" idx="4"/>
          </p:cNvCxnSpPr>
          <p:nvPr/>
        </p:nvCxnSpPr>
        <p:spPr>
          <a:xfrm flipV="1">
            <a:off x="1432999" y="3498940"/>
            <a:ext cx="519461" cy="5285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43955FF0-FE61-C3BE-512B-F035E0B21D21}"/>
              </a:ext>
            </a:extLst>
          </p:cNvPr>
          <p:cNvCxnSpPr>
            <a:cxnSpLocks/>
            <a:stCxn id="13" idx="0"/>
            <a:endCxn id="9" idx="4"/>
          </p:cNvCxnSpPr>
          <p:nvPr/>
        </p:nvCxnSpPr>
        <p:spPr>
          <a:xfrm flipH="1" flipV="1">
            <a:off x="1952460" y="3498940"/>
            <a:ext cx="519461" cy="5285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D304C3A1-4506-543C-6E63-CA8BCB156BD9}"/>
              </a:ext>
            </a:extLst>
          </p:cNvPr>
          <p:cNvCxnSpPr>
            <a:cxnSpLocks/>
            <a:stCxn id="9" idx="0"/>
            <a:endCxn id="4" idx="4"/>
          </p:cNvCxnSpPr>
          <p:nvPr/>
        </p:nvCxnSpPr>
        <p:spPr>
          <a:xfrm flipV="1">
            <a:off x="1952460" y="2524368"/>
            <a:ext cx="1319209" cy="455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9E256020-DC24-254F-74DA-A9B37BE8F8B8}"/>
              </a:ext>
            </a:extLst>
          </p:cNvPr>
          <p:cNvCxnSpPr>
            <a:cxnSpLocks/>
            <a:stCxn id="10" idx="0"/>
            <a:endCxn id="4" idx="4"/>
          </p:cNvCxnSpPr>
          <p:nvPr/>
        </p:nvCxnSpPr>
        <p:spPr>
          <a:xfrm flipV="1">
            <a:off x="3271666" y="2524368"/>
            <a:ext cx="3" cy="45511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92FD7520-2DB6-BC18-F175-90E9A0E0D84D}"/>
              </a:ext>
            </a:extLst>
          </p:cNvPr>
          <p:cNvCxnSpPr>
            <a:cxnSpLocks/>
            <a:stCxn id="12" idx="0"/>
            <a:endCxn id="4" idx="4"/>
          </p:cNvCxnSpPr>
          <p:nvPr/>
        </p:nvCxnSpPr>
        <p:spPr>
          <a:xfrm flipH="1" flipV="1">
            <a:off x="3271669" y="2524368"/>
            <a:ext cx="1319203" cy="45511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EBDAFC84-2F0C-B234-C24B-AC40930F5BA1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>
            <a:off x="1692729" y="4287179"/>
            <a:ext cx="519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FB9305AB-519B-7812-A8E8-2BA996A2389B}"/>
              </a:ext>
            </a:extLst>
          </p:cNvPr>
          <p:cNvSpPr/>
          <p:nvPr/>
        </p:nvSpPr>
        <p:spPr>
          <a:xfrm>
            <a:off x="3671539" y="4027448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7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C291B61-1AFF-2B69-638B-B9B8884FC6CF}"/>
              </a:ext>
            </a:extLst>
          </p:cNvPr>
          <p:cNvSpPr/>
          <p:nvPr/>
        </p:nvSpPr>
        <p:spPr>
          <a:xfrm>
            <a:off x="3671538" y="5075415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8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46CA41F8-9AAC-3EF4-65DE-EE0E1581F948}"/>
              </a:ext>
            </a:extLst>
          </p:cNvPr>
          <p:cNvCxnSpPr>
            <a:cxnSpLocks/>
            <a:stCxn id="20" idx="0"/>
            <a:endCxn id="10" idx="4"/>
          </p:cNvCxnSpPr>
          <p:nvPr/>
        </p:nvCxnSpPr>
        <p:spPr>
          <a:xfrm flipH="1" flipV="1">
            <a:off x="3271666" y="3498942"/>
            <a:ext cx="659604" cy="5285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0DD989EC-C5A6-E58C-82B5-8AF84355A85C}"/>
              </a:ext>
            </a:extLst>
          </p:cNvPr>
          <p:cNvCxnSpPr>
            <a:cxnSpLocks/>
            <a:stCxn id="20" idx="0"/>
            <a:endCxn id="12" idx="4"/>
          </p:cNvCxnSpPr>
          <p:nvPr/>
        </p:nvCxnSpPr>
        <p:spPr>
          <a:xfrm flipV="1">
            <a:off x="3931270" y="3498941"/>
            <a:ext cx="659602" cy="52850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162A9337-A0C9-278F-0A1B-FE235D203AAE}"/>
              </a:ext>
            </a:extLst>
          </p:cNvPr>
          <p:cNvCxnSpPr>
            <a:cxnSpLocks/>
            <a:stCxn id="21" idx="0"/>
            <a:endCxn id="20" idx="4"/>
          </p:cNvCxnSpPr>
          <p:nvPr/>
        </p:nvCxnSpPr>
        <p:spPr>
          <a:xfrm flipV="1">
            <a:off x="3931269" y="4546909"/>
            <a:ext cx="1" cy="5285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28BB6AE-0A01-FE3C-B256-364402B940A2}"/>
              </a:ext>
            </a:extLst>
          </p:cNvPr>
          <p:cNvSpPr txBox="1"/>
          <p:nvPr/>
        </p:nvSpPr>
        <p:spPr>
          <a:xfrm>
            <a:off x="5602749" y="1826084"/>
            <a:ext cx="5203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/>
              <a:t>1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2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3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4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5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6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7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8</a:t>
            </a:r>
            <a:endParaRPr kumimoji="1" lang="ko-Kore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818605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BFS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구현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(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인접행렬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)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F1D3A4BF-4518-6E17-21B6-CB00197E860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63377"/>
            <a:ext cx="62992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760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2698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구현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D2B1E6F7-00D0-87D5-0DAF-BC910614474F}"/>
              </a:ext>
            </a:extLst>
          </p:cNvPr>
          <p:cNvSpPr/>
          <p:nvPr/>
        </p:nvSpPr>
        <p:spPr>
          <a:xfrm>
            <a:off x="5176668" y="1943947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tx1"/>
                </a:solidFill>
              </a:rPr>
              <a:t>1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1B73C9A-7489-2536-913A-C03EBB77295D}"/>
              </a:ext>
            </a:extLst>
          </p:cNvPr>
          <p:cNvSpPr/>
          <p:nvPr/>
        </p:nvSpPr>
        <p:spPr>
          <a:xfrm>
            <a:off x="3857459" y="2918519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2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B2F06E8-38E6-F2C3-3E53-A14D65D39C12}"/>
              </a:ext>
            </a:extLst>
          </p:cNvPr>
          <p:cNvSpPr/>
          <p:nvPr/>
        </p:nvSpPr>
        <p:spPr>
          <a:xfrm>
            <a:off x="5176665" y="2918521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3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827574A-EB69-D134-6FA7-3D726A46D74A}"/>
              </a:ext>
            </a:extLst>
          </p:cNvPr>
          <p:cNvSpPr/>
          <p:nvPr/>
        </p:nvSpPr>
        <p:spPr>
          <a:xfrm>
            <a:off x="3337998" y="3966488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5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C7E6F52-4E89-1823-0ED2-5571FB1967C9}"/>
              </a:ext>
            </a:extLst>
          </p:cNvPr>
          <p:cNvSpPr/>
          <p:nvPr/>
        </p:nvSpPr>
        <p:spPr>
          <a:xfrm>
            <a:off x="6495871" y="2918520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4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141E4E4-28D7-840B-9CA6-533B2253DBF0}"/>
              </a:ext>
            </a:extLst>
          </p:cNvPr>
          <p:cNvSpPr/>
          <p:nvPr/>
        </p:nvSpPr>
        <p:spPr>
          <a:xfrm>
            <a:off x="4376920" y="3966488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6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408A40CE-7718-A2E9-DF88-F18F438BA4A9}"/>
              </a:ext>
            </a:extLst>
          </p:cNvPr>
          <p:cNvCxnSpPr>
            <a:cxnSpLocks/>
            <a:stCxn id="9" idx="0"/>
            <a:endCxn id="7" idx="4"/>
          </p:cNvCxnSpPr>
          <p:nvPr/>
        </p:nvCxnSpPr>
        <p:spPr>
          <a:xfrm flipV="1">
            <a:off x="3597729" y="3437980"/>
            <a:ext cx="519461" cy="5285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2D3934D1-AC37-E80C-5091-29866A1501B8}"/>
              </a:ext>
            </a:extLst>
          </p:cNvPr>
          <p:cNvCxnSpPr>
            <a:cxnSpLocks/>
            <a:stCxn id="12" idx="0"/>
            <a:endCxn id="7" idx="4"/>
          </p:cNvCxnSpPr>
          <p:nvPr/>
        </p:nvCxnSpPr>
        <p:spPr>
          <a:xfrm flipH="1" flipV="1">
            <a:off x="4117190" y="3437980"/>
            <a:ext cx="519461" cy="5285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66C45861-DB38-120D-0BFD-479472966143}"/>
              </a:ext>
            </a:extLst>
          </p:cNvPr>
          <p:cNvCxnSpPr>
            <a:cxnSpLocks/>
            <a:stCxn id="7" idx="0"/>
            <a:endCxn id="5" idx="4"/>
          </p:cNvCxnSpPr>
          <p:nvPr/>
        </p:nvCxnSpPr>
        <p:spPr>
          <a:xfrm flipV="1">
            <a:off x="4117190" y="2463408"/>
            <a:ext cx="1319209" cy="455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[R] 36">
            <a:extLst>
              <a:ext uri="{FF2B5EF4-FFF2-40B4-BE49-F238E27FC236}">
                <a16:creationId xmlns:a16="http://schemas.microsoft.com/office/drawing/2014/main" id="{4950ECE5-E0C3-58B6-6E3B-A572BE86B07F}"/>
              </a:ext>
            </a:extLst>
          </p:cNvPr>
          <p:cNvCxnSpPr>
            <a:cxnSpLocks/>
            <a:stCxn id="8" idx="0"/>
            <a:endCxn id="5" idx="4"/>
          </p:cNvCxnSpPr>
          <p:nvPr/>
        </p:nvCxnSpPr>
        <p:spPr>
          <a:xfrm flipV="1">
            <a:off x="5436396" y="2463408"/>
            <a:ext cx="3" cy="45511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[R] 39">
            <a:extLst>
              <a:ext uri="{FF2B5EF4-FFF2-40B4-BE49-F238E27FC236}">
                <a16:creationId xmlns:a16="http://schemas.microsoft.com/office/drawing/2014/main" id="{B00F53B6-3335-47A7-59ED-D4A7FDA79FBF}"/>
              </a:ext>
            </a:extLst>
          </p:cNvPr>
          <p:cNvCxnSpPr>
            <a:cxnSpLocks/>
            <a:stCxn id="10" idx="0"/>
            <a:endCxn id="5" idx="4"/>
          </p:cNvCxnSpPr>
          <p:nvPr/>
        </p:nvCxnSpPr>
        <p:spPr>
          <a:xfrm flipH="1" flipV="1">
            <a:off x="5436399" y="2463408"/>
            <a:ext cx="1319203" cy="45511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[R] 42">
            <a:extLst>
              <a:ext uri="{FF2B5EF4-FFF2-40B4-BE49-F238E27FC236}">
                <a16:creationId xmlns:a16="http://schemas.microsoft.com/office/drawing/2014/main" id="{95EC2C16-711A-5D61-20FF-5ACD66B4750B}"/>
              </a:ext>
            </a:extLst>
          </p:cNvPr>
          <p:cNvCxnSpPr>
            <a:cxnSpLocks/>
            <a:stCxn id="9" idx="6"/>
            <a:endCxn id="12" idx="2"/>
          </p:cNvCxnSpPr>
          <p:nvPr/>
        </p:nvCxnSpPr>
        <p:spPr>
          <a:xfrm>
            <a:off x="3857459" y="4226219"/>
            <a:ext cx="519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타원 45">
            <a:extLst>
              <a:ext uri="{FF2B5EF4-FFF2-40B4-BE49-F238E27FC236}">
                <a16:creationId xmlns:a16="http://schemas.microsoft.com/office/drawing/2014/main" id="{CE06004F-330B-FB7C-C53C-85EEDCD46C98}"/>
              </a:ext>
            </a:extLst>
          </p:cNvPr>
          <p:cNvSpPr/>
          <p:nvPr/>
        </p:nvSpPr>
        <p:spPr>
          <a:xfrm>
            <a:off x="5836269" y="3966488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7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0BC309CA-EA29-2F88-A4BB-27D5836CE064}"/>
              </a:ext>
            </a:extLst>
          </p:cNvPr>
          <p:cNvSpPr/>
          <p:nvPr/>
        </p:nvSpPr>
        <p:spPr>
          <a:xfrm>
            <a:off x="5836268" y="5014455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8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48" name="직선 연결선[R] 47">
            <a:extLst>
              <a:ext uri="{FF2B5EF4-FFF2-40B4-BE49-F238E27FC236}">
                <a16:creationId xmlns:a16="http://schemas.microsoft.com/office/drawing/2014/main" id="{AEF5942B-B649-C379-7F21-EBB3ABD91835}"/>
              </a:ext>
            </a:extLst>
          </p:cNvPr>
          <p:cNvCxnSpPr>
            <a:cxnSpLocks/>
            <a:stCxn id="46" idx="0"/>
            <a:endCxn id="8" idx="4"/>
          </p:cNvCxnSpPr>
          <p:nvPr/>
        </p:nvCxnSpPr>
        <p:spPr>
          <a:xfrm flipH="1" flipV="1">
            <a:off x="5436396" y="3437982"/>
            <a:ext cx="659604" cy="5285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BB8DA7AB-835A-29F5-58E9-1DDDB47ED45B}"/>
              </a:ext>
            </a:extLst>
          </p:cNvPr>
          <p:cNvCxnSpPr>
            <a:cxnSpLocks/>
            <a:stCxn id="46" idx="0"/>
            <a:endCxn id="10" idx="4"/>
          </p:cNvCxnSpPr>
          <p:nvPr/>
        </p:nvCxnSpPr>
        <p:spPr>
          <a:xfrm flipV="1">
            <a:off x="6096000" y="3437981"/>
            <a:ext cx="659602" cy="52850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[R] 55">
            <a:extLst>
              <a:ext uri="{FF2B5EF4-FFF2-40B4-BE49-F238E27FC236}">
                <a16:creationId xmlns:a16="http://schemas.microsoft.com/office/drawing/2014/main" id="{365F9B9C-628D-1184-8F8E-2F7BB9B56407}"/>
              </a:ext>
            </a:extLst>
          </p:cNvPr>
          <p:cNvCxnSpPr>
            <a:cxnSpLocks/>
            <a:stCxn id="47" idx="0"/>
            <a:endCxn id="46" idx="4"/>
          </p:cNvCxnSpPr>
          <p:nvPr/>
        </p:nvCxnSpPr>
        <p:spPr>
          <a:xfrm flipV="1">
            <a:off x="6095999" y="4485949"/>
            <a:ext cx="1" cy="5285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그림 59" descr="텍스트이(가) 표시된 사진&#10;&#10;자동 생성된 설명">
            <a:extLst>
              <a:ext uri="{FF2B5EF4-FFF2-40B4-BE49-F238E27FC236}">
                <a16:creationId xmlns:a16="http://schemas.microsoft.com/office/drawing/2014/main" id="{9DC5C977-9E5E-53F3-B0AD-B1E3F3296F2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3567" y="1524389"/>
            <a:ext cx="2077239" cy="451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427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2638: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치즈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EF572F-FA22-F65A-7C0C-E3FF5F3E39C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10611" y="1201568"/>
            <a:ext cx="8784275" cy="518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746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2638: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치즈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3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50205918-7C73-53AC-63CD-30ECF60FCF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 b="68532"/>
          <a:stretch/>
        </p:blipFill>
        <p:spPr>
          <a:xfrm>
            <a:off x="697518" y="1272613"/>
            <a:ext cx="8874840" cy="1200818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CD353C6-D0D7-9CB1-B128-2464C0A367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4675" r="31151" b="22720"/>
          <a:stretch/>
        </p:blipFill>
        <p:spPr>
          <a:xfrm>
            <a:off x="4822159" y="2352969"/>
            <a:ext cx="3098047" cy="2774963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6F6E2EE2-C82C-DD57-05C8-DF9145A29D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78394"/>
          <a:stretch/>
        </p:blipFill>
        <p:spPr>
          <a:xfrm>
            <a:off x="697518" y="5171657"/>
            <a:ext cx="9065599" cy="775845"/>
          </a:xfrm>
          <a:prstGeom prst="rect">
            <a:avLst/>
          </a:prstGeom>
        </p:spPr>
      </p:pic>
      <p:pic>
        <p:nvPicPr>
          <p:cNvPr id="8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2A960B04-5086-C17F-C89D-759A8BAA28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 l="34532" t="31584" r="34817"/>
          <a:stretch/>
        </p:blipFill>
        <p:spPr>
          <a:xfrm>
            <a:off x="1694508" y="2473431"/>
            <a:ext cx="2720236" cy="2610777"/>
          </a:xfrm>
          <a:prstGeom prst="rect">
            <a:avLst/>
          </a:prstGeom>
        </p:spPr>
      </p:pic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F8D8D451-99D1-B469-C493-FFE6ACD29C2C}"/>
              </a:ext>
            </a:extLst>
          </p:cNvPr>
          <p:cNvCxnSpPr/>
          <p:nvPr/>
        </p:nvCxnSpPr>
        <p:spPr>
          <a:xfrm>
            <a:off x="2011680" y="1630680"/>
            <a:ext cx="5562600" cy="0"/>
          </a:xfrm>
          <a:prstGeom prst="line">
            <a:avLst/>
          </a:prstGeom>
          <a:ln w="19050">
            <a:solidFill>
              <a:srgbClr val="EA43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ED7B017D-244E-272D-CA62-0F71F0E45244}"/>
              </a:ext>
            </a:extLst>
          </p:cNvPr>
          <p:cNvCxnSpPr>
            <a:cxnSpLocks/>
          </p:cNvCxnSpPr>
          <p:nvPr/>
        </p:nvCxnSpPr>
        <p:spPr>
          <a:xfrm>
            <a:off x="929640" y="5532120"/>
            <a:ext cx="4953000" cy="0"/>
          </a:xfrm>
          <a:prstGeom prst="line">
            <a:avLst/>
          </a:prstGeom>
          <a:ln w="19050">
            <a:solidFill>
              <a:srgbClr val="EA43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135E7C7B-1496-D3BB-38FC-0198F0787E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8447" y="2560880"/>
            <a:ext cx="3227821" cy="201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612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2638: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치즈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137E5BD-0B10-EEA9-F6C4-7FFB2F8FC5A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11652"/>
            <a:ext cx="10848900" cy="553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674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그래프 탐색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4312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그래프 탐색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610522" y="1409437"/>
            <a:ext cx="10628977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하나의 정점에서 시작 해서 모든 </a:t>
            </a: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정점을 방문하는 것</a:t>
            </a:r>
            <a:endParaRPr lang="en-US" altLang="ko-KR" sz="24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ore-KR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ex) </a:t>
            </a: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특정 도시에서 다른 도시까지 갈 수 있는지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pic>
        <p:nvPicPr>
          <p:cNvPr id="1026" name="Picture 2" descr="자료구조] 그래프 / 깊이,너비 우선탐색">
            <a:extLst>
              <a:ext uri="{FF2B5EF4-FFF2-40B4-BE49-F238E27FC236}">
                <a16:creationId xmlns:a16="http://schemas.microsoft.com/office/drawing/2014/main" id="{B3E0A249-5F7A-674E-1C23-167AAE610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857" y="2914650"/>
            <a:ext cx="4187784" cy="332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3449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깊이 우선 탐색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3602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DFS </a:t>
            </a:r>
            <a:r>
              <a:rPr kumimoji="1" lang="en-US" altLang="ko-Kore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Depth First Search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루트 노드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(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혹은 다른 임의의 노드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)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에서 시작해서 다음 분기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(</a:t>
            </a:r>
            <a:r>
              <a:rPr lang="en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branch)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로 넘어가기 전에 해당 분기를 완벽하게 탐색하는 방법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미로를 탐색 할 때 막다른 길을 만나면 가장 가까운 </a:t>
            </a:r>
            <a:r>
              <a:rPr lang="ko-KR" altLang="en-US" sz="2000" u="none" strike="noStrike" dirty="0" err="1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갈림길로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 돌아와 다른 갈림길을 선택하는 방법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깊이 우선 탐색이란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1D0D36-7364-A6FE-F950-272D30754CDC}"/>
              </a:ext>
            </a:extLst>
          </p:cNvPr>
          <p:cNvSpPr txBox="1"/>
          <p:nvPr/>
        </p:nvSpPr>
        <p:spPr>
          <a:xfrm>
            <a:off x="575597" y="3447251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깊이 우선 탐색 특징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95B24B-EB5C-A7E2-E1D0-9088B4E4C6AA}"/>
              </a:ext>
            </a:extLst>
          </p:cNvPr>
          <p:cNvSpPr txBox="1"/>
          <p:nvPr/>
        </p:nvSpPr>
        <p:spPr>
          <a:xfrm>
            <a:off x="575596" y="4108105"/>
            <a:ext cx="10273377" cy="2356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재귀나 스택을 사용해서 구현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각 노드의 방문 여부를 검사해서 탐색 진행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주로 백트래킹이나 완전 탐색을 해야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하는 문제에서 사용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문제 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별 약간의 변형 필요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altLang="ko-Kore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1476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DFS </a:t>
            </a:r>
            <a:r>
              <a:rPr kumimoji="1" lang="en-US" altLang="ko-Kore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Depth First Search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1D9535C-9BA9-0C46-7991-00BB6F0F4BDA}"/>
              </a:ext>
            </a:extLst>
          </p:cNvPr>
          <p:cNvSpPr/>
          <p:nvPr/>
        </p:nvSpPr>
        <p:spPr>
          <a:xfrm>
            <a:off x="3011938" y="2004907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000" dirty="0">
                <a:solidFill>
                  <a:schemeClr val="tx1"/>
                </a:solidFill>
              </a:rPr>
              <a:t>1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C66FCB7-F6EC-5D37-04AA-F27237E9729A}"/>
              </a:ext>
            </a:extLst>
          </p:cNvPr>
          <p:cNvSpPr/>
          <p:nvPr/>
        </p:nvSpPr>
        <p:spPr>
          <a:xfrm>
            <a:off x="1692729" y="2979479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2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E9A85C1-DE3D-9ED5-8142-7E0E62AD6B7F}"/>
              </a:ext>
            </a:extLst>
          </p:cNvPr>
          <p:cNvSpPr/>
          <p:nvPr/>
        </p:nvSpPr>
        <p:spPr>
          <a:xfrm>
            <a:off x="3011935" y="2979481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3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5DEE88-EB79-1E06-079B-2F5744BFAA71}"/>
              </a:ext>
            </a:extLst>
          </p:cNvPr>
          <p:cNvSpPr/>
          <p:nvPr/>
        </p:nvSpPr>
        <p:spPr>
          <a:xfrm>
            <a:off x="1173268" y="4027448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5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C072861-93E7-BE26-23A2-7384D7D0BFC0}"/>
              </a:ext>
            </a:extLst>
          </p:cNvPr>
          <p:cNvSpPr/>
          <p:nvPr/>
        </p:nvSpPr>
        <p:spPr>
          <a:xfrm>
            <a:off x="4331141" y="2979480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4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9D1709A-F9C2-A2CF-3F4E-8933D82153EC}"/>
              </a:ext>
            </a:extLst>
          </p:cNvPr>
          <p:cNvSpPr/>
          <p:nvPr/>
        </p:nvSpPr>
        <p:spPr>
          <a:xfrm>
            <a:off x="2212190" y="4027448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6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5C2FD78C-2C42-EF37-3C90-49C7C75BD030}"/>
              </a:ext>
            </a:extLst>
          </p:cNvPr>
          <p:cNvCxnSpPr>
            <a:cxnSpLocks/>
            <a:stCxn id="11" idx="0"/>
            <a:endCxn id="9" idx="4"/>
          </p:cNvCxnSpPr>
          <p:nvPr/>
        </p:nvCxnSpPr>
        <p:spPr>
          <a:xfrm flipV="1">
            <a:off x="1432999" y="3498940"/>
            <a:ext cx="519461" cy="5285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CF6F4CB0-F0C1-E499-602A-C4A02B9334F6}"/>
              </a:ext>
            </a:extLst>
          </p:cNvPr>
          <p:cNvCxnSpPr>
            <a:cxnSpLocks/>
            <a:stCxn id="13" idx="0"/>
            <a:endCxn id="9" idx="4"/>
          </p:cNvCxnSpPr>
          <p:nvPr/>
        </p:nvCxnSpPr>
        <p:spPr>
          <a:xfrm flipH="1" flipV="1">
            <a:off x="1952460" y="3498940"/>
            <a:ext cx="519461" cy="5285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E2459E9B-82B3-D926-4FEA-9E4703FC7F49}"/>
              </a:ext>
            </a:extLst>
          </p:cNvPr>
          <p:cNvCxnSpPr>
            <a:cxnSpLocks/>
            <a:stCxn id="9" idx="0"/>
            <a:endCxn id="8" idx="4"/>
          </p:cNvCxnSpPr>
          <p:nvPr/>
        </p:nvCxnSpPr>
        <p:spPr>
          <a:xfrm flipV="1">
            <a:off x="1952460" y="2524368"/>
            <a:ext cx="1319209" cy="455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169269D6-CF02-9859-6E70-C7194431CAE1}"/>
              </a:ext>
            </a:extLst>
          </p:cNvPr>
          <p:cNvCxnSpPr>
            <a:cxnSpLocks/>
            <a:stCxn id="10" idx="0"/>
            <a:endCxn id="8" idx="4"/>
          </p:cNvCxnSpPr>
          <p:nvPr/>
        </p:nvCxnSpPr>
        <p:spPr>
          <a:xfrm flipV="1">
            <a:off x="3271666" y="2524368"/>
            <a:ext cx="3" cy="45511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269CB9BE-15A1-4451-C36F-779A2B82E5E0}"/>
              </a:ext>
            </a:extLst>
          </p:cNvPr>
          <p:cNvCxnSpPr>
            <a:cxnSpLocks/>
            <a:stCxn id="12" idx="0"/>
            <a:endCxn id="8" idx="4"/>
          </p:cNvCxnSpPr>
          <p:nvPr/>
        </p:nvCxnSpPr>
        <p:spPr>
          <a:xfrm flipH="1" flipV="1">
            <a:off x="3271669" y="2524368"/>
            <a:ext cx="1319203" cy="45511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E05B6363-A131-CE5D-7B36-CE912C7CD64C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>
            <a:off x="1692729" y="4287179"/>
            <a:ext cx="5194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5F563F6A-4812-15E8-DB15-0F23F7E8D51A}"/>
              </a:ext>
            </a:extLst>
          </p:cNvPr>
          <p:cNvSpPr/>
          <p:nvPr/>
        </p:nvSpPr>
        <p:spPr>
          <a:xfrm>
            <a:off x="3671539" y="4027448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7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227A236-8468-BF36-9E74-C9BCED650C6A}"/>
              </a:ext>
            </a:extLst>
          </p:cNvPr>
          <p:cNvSpPr/>
          <p:nvPr/>
        </p:nvSpPr>
        <p:spPr>
          <a:xfrm>
            <a:off x="3671538" y="5075415"/>
            <a:ext cx="519461" cy="51946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dirty="0">
                <a:solidFill>
                  <a:schemeClr val="tx1"/>
                </a:solidFill>
              </a:rPr>
              <a:t>8</a:t>
            </a:r>
            <a:endParaRPr kumimoji="1" lang="ko-Kore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914CCC36-300F-D927-7A6C-49B63ADB0C62}"/>
              </a:ext>
            </a:extLst>
          </p:cNvPr>
          <p:cNvCxnSpPr>
            <a:cxnSpLocks/>
            <a:stCxn id="20" idx="0"/>
            <a:endCxn id="10" idx="4"/>
          </p:cNvCxnSpPr>
          <p:nvPr/>
        </p:nvCxnSpPr>
        <p:spPr>
          <a:xfrm flipH="1" flipV="1">
            <a:off x="3271666" y="3498942"/>
            <a:ext cx="659604" cy="5285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82CE5D14-AAB2-CEA3-BAEF-429626250E07}"/>
              </a:ext>
            </a:extLst>
          </p:cNvPr>
          <p:cNvCxnSpPr>
            <a:cxnSpLocks/>
            <a:stCxn id="20" idx="0"/>
            <a:endCxn id="12" idx="4"/>
          </p:cNvCxnSpPr>
          <p:nvPr/>
        </p:nvCxnSpPr>
        <p:spPr>
          <a:xfrm flipV="1">
            <a:off x="3931270" y="3498941"/>
            <a:ext cx="659602" cy="52850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99006249-20F8-AB15-B4F9-754486812B72}"/>
              </a:ext>
            </a:extLst>
          </p:cNvPr>
          <p:cNvCxnSpPr>
            <a:cxnSpLocks/>
            <a:stCxn id="21" idx="0"/>
            <a:endCxn id="20" idx="4"/>
          </p:cNvCxnSpPr>
          <p:nvPr/>
        </p:nvCxnSpPr>
        <p:spPr>
          <a:xfrm flipV="1">
            <a:off x="3931269" y="4546909"/>
            <a:ext cx="1" cy="5285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F8DB396-CC93-DF1F-4745-91199B6CD3EA}"/>
              </a:ext>
            </a:extLst>
          </p:cNvPr>
          <p:cNvSpPr txBox="1"/>
          <p:nvPr/>
        </p:nvSpPr>
        <p:spPr>
          <a:xfrm>
            <a:off x="5696198" y="1481687"/>
            <a:ext cx="5203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/>
              <a:t>1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2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5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6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3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7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4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8</a:t>
            </a:r>
            <a:endParaRPr kumimoji="1" lang="ko-Kore-KR" altLang="en-US" sz="28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96F8622-92C3-7AF1-3E75-68F85302E5E5}"/>
              </a:ext>
            </a:extLst>
          </p:cNvPr>
          <p:cNvSpPr txBox="1"/>
          <p:nvPr/>
        </p:nvSpPr>
        <p:spPr>
          <a:xfrm>
            <a:off x="5696199" y="3741808"/>
            <a:ext cx="5203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800" dirty="0"/>
              <a:t>1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4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7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8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3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2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6</a:t>
            </a:r>
            <a:r>
              <a:rPr kumimoji="1" lang="ko-KR" altLang="en-US" sz="2800" dirty="0"/>
              <a:t> ➢ </a:t>
            </a:r>
            <a:r>
              <a:rPr kumimoji="1" lang="en-US" altLang="ko-KR" sz="2800" dirty="0"/>
              <a:t>5</a:t>
            </a:r>
            <a:endParaRPr kumimoji="1" lang="ko-Kore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64027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DFS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구현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E352A61A-76FC-A056-6F3A-4DB3C072BE5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325880"/>
            <a:ext cx="5486400" cy="36576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25CA9F9-E2C5-64E2-0EC3-6C3F2EDB8FF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00597" y="1201568"/>
            <a:ext cx="4991303" cy="539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5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너비 우선 탐색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910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루트 노드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(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혹은 다른 임의의 노드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)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에서 시작해서 인접한 노드를 먼저 탐색하는 방법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시작 정점으로부터 가까운 정점을 먼저 방문하고 멀리 떨어져 있는 정점을 나중에 방문하는 순회 방법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너비</a:t>
            </a:r>
            <a:r>
              <a:rPr lang="ko-KR" altLang="en-US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우선 탐색이란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1D0D36-7364-A6FE-F950-272D30754CDC}"/>
              </a:ext>
            </a:extLst>
          </p:cNvPr>
          <p:cNvSpPr txBox="1"/>
          <p:nvPr/>
        </p:nvSpPr>
        <p:spPr>
          <a:xfrm>
            <a:off x="575597" y="3447251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너비 우선 </a:t>
            </a: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탐색 </a:t>
            </a:r>
            <a:r>
              <a:rPr lang="ko-KR" altLang="en-US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특징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95B24B-EB5C-A7E2-E1D0-9088B4E4C6AA}"/>
              </a:ext>
            </a:extLst>
          </p:cNvPr>
          <p:cNvSpPr txBox="1"/>
          <p:nvPr/>
        </p:nvSpPr>
        <p:spPr>
          <a:xfrm>
            <a:off x="575596" y="4108105"/>
            <a:ext cx="10273377" cy="2356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큐를 사용해서 구현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주로 최단거리를 찾을 때 사용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NanumSquareOTF_ac" panose="020B0600000101010101" pitchFamily="34" charset="-127"/>
                <a:ea typeface="NanumSquareOTF_ac" panose="020B0600000101010101" pitchFamily="34" charset="-127"/>
              </a:rPr>
              <a:t>그리디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알고리즘에 사용 가능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Prim, Dijkstra </a:t>
            </a:r>
            <a:r>
              <a:rPr lang="ko-KR" altLang="en-US" sz="200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알고리즘에 사용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altLang="ko-Kore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BFS </a:t>
            </a:r>
            <a:r>
              <a:rPr kumimoji="1" lang="en-US" altLang="ko-Kore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Breadth First Search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9005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282</Words>
  <Application>Microsoft Macintosh PowerPoint</Application>
  <PresentationFormat>와이드스크린</PresentationFormat>
  <Paragraphs>74</Paragraphs>
  <Slides>16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NanumSquareOTF_ac</vt:lpstr>
      <vt:lpstr>NanumSquareOTF_ac Bold</vt:lpstr>
      <vt:lpstr>NanumSquareOTF_ac ExtraBold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허준환[ 학부재학 / 데이터과학과 ]</dc:creator>
  <cp:lastModifiedBy>허준환[ 학부재학 / 데이터과학과 ]</cp:lastModifiedBy>
  <cp:revision>23</cp:revision>
  <cp:lastPrinted>2022-11-09T05:04:33Z</cp:lastPrinted>
  <dcterms:created xsi:type="dcterms:W3CDTF">2022-09-30T06:36:40Z</dcterms:created>
  <dcterms:modified xsi:type="dcterms:W3CDTF">2022-11-09T05:30:23Z</dcterms:modified>
</cp:coreProperties>
</file>

<file path=docProps/thumbnail.jpeg>
</file>